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732" r:id="rId5"/>
  </p:sldMasterIdLst>
  <p:notesMasterIdLst>
    <p:notesMasterId r:id="rId18"/>
  </p:notesMasterIdLst>
  <p:sldIdLst>
    <p:sldId id="256" r:id="rId6"/>
    <p:sldId id="264" r:id="rId7"/>
    <p:sldId id="265" r:id="rId8"/>
    <p:sldId id="268" r:id="rId9"/>
    <p:sldId id="271" r:id="rId10"/>
    <p:sldId id="262" r:id="rId11"/>
    <p:sldId id="267" r:id="rId12"/>
    <p:sldId id="277" r:id="rId13"/>
    <p:sldId id="276" r:id="rId14"/>
    <p:sldId id="274" r:id="rId15"/>
    <p:sldId id="275" r:id="rId16"/>
    <p:sldId id="266" r:id="rId17"/>
  </p:sldIdLst>
  <p:sldSz cx="12192000" cy="6858000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0BC6B-4E81-49EC-950F-19CED0E4145B}" v="36" dt="2023-03-22T09:55:37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Kloudová" userId="1757344f-3383-4bcd-98c4-0c45154883ec" providerId="ADAL" clId="{5EE0BC6B-4E81-49EC-950F-19CED0E4145B}"/>
    <pc:docChg chg="undo custSel addSld delSld modSld sldOrd addMainMaster modNotesMaster">
      <pc:chgData name="Helena Kloudová" userId="1757344f-3383-4bcd-98c4-0c45154883ec" providerId="ADAL" clId="{5EE0BC6B-4E81-49EC-950F-19CED0E4145B}" dt="2023-03-22T09:57:38.293" v="3692" actId="20577"/>
      <pc:docMkLst>
        <pc:docMk/>
      </pc:docMkLst>
      <pc:sldChg chg="addSp delSp modSp mod">
        <pc:chgData name="Helena Kloudová" userId="1757344f-3383-4bcd-98c4-0c45154883ec" providerId="ADAL" clId="{5EE0BC6B-4E81-49EC-950F-19CED0E4145B}" dt="2023-03-21T16:56:32.945" v="2190" actId="1076"/>
        <pc:sldMkLst>
          <pc:docMk/>
          <pc:sldMk cId="3215229759" sldId="256"/>
        </pc:sldMkLst>
        <pc:spChg chg="mod">
          <ac:chgData name="Helena Kloudová" userId="1757344f-3383-4bcd-98c4-0c45154883ec" providerId="ADAL" clId="{5EE0BC6B-4E81-49EC-950F-19CED0E4145B}" dt="2023-03-20T10:53:48.264" v="54" actId="6549"/>
          <ac:spMkLst>
            <pc:docMk/>
            <pc:sldMk cId="3215229759" sldId="256"/>
            <ac:spMk id="5" creationId="{B07C0FA4-A5B9-9631-C957-667643F6211E}"/>
          </ac:spMkLst>
        </pc:spChg>
        <pc:spChg chg="del mod">
          <ac:chgData name="Helena Kloudová" userId="1757344f-3383-4bcd-98c4-0c45154883ec" providerId="ADAL" clId="{5EE0BC6B-4E81-49EC-950F-19CED0E4145B}" dt="2023-03-20T10:54:15.998" v="59" actId="21"/>
          <ac:spMkLst>
            <pc:docMk/>
            <pc:sldMk cId="3215229759" sldId="256"/>
            <ac:spMk id="7" creationId="{069C7990-0A93-DAD3-46A0-D98B7F66682D}"/>
          </ac:spMkLst>
        </pc:spChg>
        <pc:spChg chg="mod">
          <ac:chgData name="Helena Kloudová" userId="1757344f-3383-4bcd-98c4-0c45154883ec" providerId="ADAL" clId="{5EE0BC6B-4E81-49EC-950F-19CED0E4145B}" dt="2023-03-21T11:11:08.939" v="2168" actId="27636"/>
          <ac:spMkLst>
            <pc:docMk/>
            <pc:sldMk cId="3215229759" sldId="256"/>
            <ac:spMk id="16" creationId="{6008F35F-D16F-4570-858B-EF57288370AE}"/>
          </ac:spMkLst>
        </pc:spChg>
        <pc:picChg chg="add mod">
          <ac:chgData name="Helena Kloudová" userId="1757344f-3383-4bcd-98c4-0c45154883ec" providerId="ADAL" clId="{5EE0BC6B-4E81-49EC-950F-19CED0E4145B}" dt="2023-03-21T16:56:32.945" v="2190" actId="1076"/>
          <ac:picMkLst>
            <pc:docMk/>
            <pc:sldMk cId="3215229759" sldId="256"/>
            <ac:picMk id="2" creationId="{8C4ABFBE-0C37-4518-8E53-DB3CF5C613A9}"/>
          </ac:picMkLst>
        </pc:picChg>
      </pc:sldChg>
      <pc:sldChg chg="new del">
        <pc:chgData name="Helena Kloudová" userId="1757344f-3383-4bcd-98c4-0c45154883ec" providerId="ADAL" clId="{5EE0BC6B-4E81-49EC-950F-19CED0E4145B}" dt="2023-03-20T10:51:00.404" v="5" actId="47"/>
        <pc:sldMkLst>
          <pc:docMk/>
          <pc:sldMk cId="2322201384" sldId="257"/>
        </pc:sldMkLst>
      </pc:sldChg>
      <pc:sldChg chg="add del">
        <pc:chgData name="Helena Kloudová" userId="1757344f-3383-4bcd-98c4-0c45154883ec" providerId="ADAL" clId="{5EE0BC6B-4E81-49EC-950F-19CED0E4145B}" dt="2023-03-20T14:16:58.387" v="759" actId="47"/>
        <pc:sldMkLst>
          <pc:docMk/>
          <pc:sldMk cId="2985349459" sldId="258"/>
        </pc:sldMkLst>
      </pc:sldChg>
      <pc:sldChg chg="add del">
        <pc:chgData name="Helena Kloudová" userId="1757344f-3383-4bcd-98c4-0c45154883ec" providerId="ADAL" clId="{5EE0BC6B-4E81-49EC-950F-19CED0E4145B}" dt="2023-03-20T14:16:59.793" v="760" actId="47"/>
        <pc:sldMkLst>
          <pc:docMk/>
          <pc:sldMk cId="2388941279" sldId="259"/>
        </pc:sldMkLst>
      </pc:sldChg>
      <pc:sldChg chg="add del">
        <pc:chgData name="Helena Kloudová" userId="1757344f-3383-4bcd-98c4-0c45154883ec" providerId="ADAL" clId="{5EE0BC6B-4E81-49EC-950F-19CED0E4145B}" dt="2023-03-20T14:16:56.048" v="758" actId="47"/>
        <pc:sldMkLst>
          <pc:docMk/>
          <pc:sldMk cId="1195685273" sldId="260"/>
        </pc:sldMkLst>
      </pc:sldChg>
      <pc:sldChg chg="add del">
        <pc:chgData name="Helena Kloudová" userId="1757344f-3383-4bcd-98c4-0c45154883ec" providerId="ADAL" clId="{5EE0BC6B-4E81-49EC-950F-19CED0E4145B}" dt="2023-03-20T14:16:53.992" v="757" actId="47"/>
        <pc:sldMkLst>
          <pc:docMk/>
          <pc:sldMk cId="3849069687" sldId="261"/>
        </pc:sldMkLst>
      </pc:sldChg>
      <pc:sldChg chg="addSp delSp modSp new mod ord">
        <pc:chgData name="Helena Kloudová" userId="1757344f-3383-4bcd-98c4-0c45154883ec" providerId="ADAL" clId="{5EE0BC6B-4E81-49EC-950F-19CED0E4145B}" dt="2023-03-21T16:57:56.420" v="2202" actId="1076"/>
        <pc:sldMkLst>
          <pc:docMk/>
          <pc:sldMk cId="2581086246" sldId="262"/>
        </pc:sldMkLst>
        <pc:spChg chg="del mod">
          <ac:chgData name="Helena Kloudová" userId="1757344f-3383-4bcd-98c4-0c45154883ec" providerId="ADAL" clId="{5EE0BC6B-4E81-49EC-950F-19CED0E4145B}" dt="2023-03-20T11:04:58.742" v="693" actId="21"/>
          <ac:spMkLst>
            <pc:docMk/>
            <pc:sldMk cId="2581086246" sldId="262"/>
            <ac:spMk id="2" creationId="{437420EE-0262-8FF1-AD66-F445CF3ACB21}"/>
          </ac:spMkLst>
        </pc:spChg>
        <pc:spChg chg="mod">
          <ac:chgData name="Helena Kloudová" userId="1757344f-3383-4bcd-98c4-0c45154883ec" providerId="ADAL" clId="{5EE0BC6B-4E81-49EC-950F-19CED0E4145B}" dt="2023-03-20T14:26:14.011" v="819" actId="13926"/>
          <ac:spMkLst>
            <pc:docMk/>
            <pc:sldMk cId="2581086246" sldId="262"/>
            <ac:spMk id="3" creationId="{5760FD63-70FA-AA05-A211-67407C14FD50}"/>
          </ac:spMkLst>
        </pc:spChg>
        <pc:spChg chg="mod">
          <ac:chgData name="Helena Kloudová" userId="1757344f-3383-4bcd-98c4-0c45154883ec" providerId="ADAL" clId="{5EE0BC6B-4E81-49EC-950F-19CED0E4145B}" dt="2023-03-20T14:26:35.908" v="821" actId="113"/>
          <ac:spMkLst>
            <pc:docMk/>
            <pc:sldMk cId="2581086246" sldId="262"/>
            <ac:spMk id="4" creationId="{59E03C82-FD40-C13A-193B-F45AE81F4D89}"/>
          </ac:spMkLst>
        </pc:spChg>
        <pc:spChg chg="add mod">
          <ac:chgData name="Helena Kloudová" userId="1757344f-3383-4bcd-98c4-0c45154883ec" providerId="ADAL" clId="{5EE0BC6B-4E81-49EC-950F-19CED0E4145B}" dt="2023-03-20T14:24:14.411" v="790" actId="1076"/>
          <ac:spMkLst>
            <pc:docMk/>
            <pc:sldMk cId="2581086246" sldId="262"/>
            <ac:spMk id="5" creationId="{6C37591A-A236-0935-02DE-8249F397B1FC}"/>
          </ac:spMkLst>
        </pc:spChg>
        <pc:spChg chg="add mod">
          <ac:chgData name="Helena Kloudová" userId="1757344f-3383-4bcd-98c4-0c45154883ec" providerId="ADAL" clId="{5EE0BC6B-4E81-49EC-950F-19CED0E4145B}" dt="2023-03-21T16:33:08.162" v="2169" actId="1076"/>
          <ac:spMkLst>
            <pc:docMk/>
            <pc:sldMk cId="2581086246" sldId="262"/>
            <ac:spMk id="7" creationId="{6B835B9C-172A-F26A-BC19-B84D8E44F8D0}"/>
          </ac:spMkLst>
        </pc:spChg>
        <pc:picChg chg="add mod">
          <ac:chgData name="Helena Kloudová" userId="1757344f-3383-4bcd-98c4-0c45154883ec" providerId="ADAL" clId="{5EE0BC6B-4E81-49EC-950F-19CED0E4145B}" dt="2023-03-21T16:49:53.561" v="2179" actId="1076"/>
          <ac:picMkLst>
            <pc:docMk/>
            <pc:sldMk cId="2581086246" sldId="262"/>
            <ac:picMk id="2" creationId="{4EECDDF0-4899-F333-2766-9FB954EE2981}"/>
          </ac:picMkLst>
        </pc:picChg>
        <pc:picChg chg="add del mod">
          <ac:chgData name="Helena Kloudová" userId="1757344f-3383-4bcd-98c4-0c45154883ec" providerId="ADAL" clId="{5EE0BC6B-4E81-49EC-950F-19CED0E4145B}" dt="2023-03-20T14:25:38.680" v="815" actId="478"/>
          <ac:picMkLst>
            <pc:docMk/>
            <pc:sldMk cId="2581086246" sldId="262"/>
            <ac:picMk id="6" creationId="{6E2B14E8-7FFB-7118-8B6F-DBEE758E418F}"/>
          </ac:picMkLst>
        </pc:picChg>
        <pc:picChg chg="add mod">
          <ac:chgData name="Helena Kloudová" userId="1757344f-3383-4bcd-98c4-0c45154883ec" providerId="ADAL" clId="{5EE0BC6B-4E81-49EC-950F-19CED0E4145B}" dt="2023-03-21T16:57:56.420" v="2202" actId="1076"/>
          <ac:picMkLst>
            <pc:docMk/>
            <pc:sldMk cId="2581086246" sldId="262"/>
            <ac:picMk id="6" creationId="{D0D5806F-D452-5967-9C01-4DFD767A3043}"/>
          </ac:picMkLst>
        </pc:picChg>
      </pc:sldChg>
      <pc:sldChg chg="new del">
        <pc:chgData name="Helena Kloudová" userId="1757344f-3383-4bcd-98c4-0c45154883ec" providerId="ADAL" clId="{5EE0BC6B-4E81-49EC-950F-19CED0E4145B}" dt="2023-03-20T14:27:02.436" v="822" actId="47"/>
        <pc:sldMkLst>
          <pc:docMk/>
          <pc:sldMk cId="1849558819" sldId="263"/>
        </pc:sldMkLst>
      </pc:sldChg>
      <pc:sldChg chg="addSp modSp add mod ord">
        <pc:chgData name="Helena Kloudová" userId="1757344f-3383-4bcd-98c4-0c45154883ec" providerId="ADAL" clId="{5EE0BC6B-4E81-49EC-950F-19CED0E4145B}" dt="2023-03-22T09:27:49.410" v="3498" actId="1076"/>
        <pc:sldMkLst>
          <pc:docMk/>
          <pc:sldMk cId="3015639845" sldId="264"/>
        </pc:sldMkLst>
        <pc:spChg chg="mod">
          <ac:chgData name="Helena Kloudová" userId="1757344f-3383-4bcd-98c4-0c45154883ec" providerId="ADAL" clId="{5EE0BC6B-4E81-49EC-950F-19CED0E4145B}" dt="2023-03-22T09:27:49.410" v="3498" actId="1076"/>
          <ac:spMkLst>
            <pc:docMk/>
            <pc:sldMk cId="3015639845" sldId="264"/>
            <ac:spMk id="4" creationId="{43AED6B5-B9BB-46C9-AEF4-E34917F29150}"/>
          </ac:spMkLst>
        </pc:spChg>
        <pc:picChg chg="add mod">
          <ac:chgData name="Helena Kloudová" userId="1757344f-3383-4bcd-98c4-0c45154883ec" providerId="ADAL" clId="{5EE0BC6B-4E81-49EC-950F-19CED0E4145B}" dt="2023-03-21T16:56:48.697" v="2192" actId="1076"/>
          <ac:picMkLst>
            <pc:docMk/>
            <pc:sldMk cId="3015639845" sldId="264"/>
            <ac:picMk id="3" creationId="{A0183785-30C1-11CE-5CBE-2BE832710D72}"/>
          </ac:picMkLst>
        </pc:picChg>
      </pc:sldChg>
      <pc:sldChg chg="addSp modSp add mod ord">
        <pc:chgData name="Helena Kloudová" userId="1757344f-3383-4bcd-98c4-0c45154883ec" providerId="ADAL" clId="{5EE0BC6B-4E81-49EC-950F-19CED0E4145B}" dt="2023-03-22T09:27:26.428" v="3496" actId="14100"/>
        <pc:sldMkLst>
          <pc:docMk/>
          <pc:sldMk cId="2898756931" sldId="265"/>
        </pc:sldMkLst>
        <pc:spChg chg="mod">
          <ac:chgData name="Helena Kloudová" userId="1757344f-3383-4bcd-98c4-0c45154883ec" providerId="ADAL" clId="{5EE0BC6B-4E81-49EC-950F-19CED0E4145B}" dt="2023-03-22T09:27:26.428" v="3496" actId="14100"/>
          <ac:spMkLst>
            <pc:docMk/>
            <pc:sldMk cId="2898756931" sldId="265"/>
            <ac:spMk id="4" creationId="{43AED6B5-B9BB-46C9-AEF4-E34917F29150}"/>
          </ac:spMkLst>
        </pc:spChg>
        <pc:picChg chg="add mod">
          <ac:chgData name="Helena Kloudová" userId="1757344f-3383-4bcd-98c4-0c45154883ec" providerId="ADAL" clId="{5EE0BC6B-4E81-49EC-950F-19CED0E4145B}" dt="2023-03-21T16:57:04.664" v="2194" actId="1076"/>
          <ac:picMkLst>
            <pc:docMk/>
            <pc:sldMk cId="2898756931" sldId="265"/>
            <ac:picMk id="3" creationId="{C8583EBC-930C-B6DC-0E3A-E0F5F34050EC}"/>
          </ac:picMkLst>
        </pc:picChg>
      </pc:sldChg>
      <pc:sldChg chg="addSp delSp modSp add mod setBg">
        <pc:chgData name="Helena Kloudová" userId="1757344f-3383-4bcd-98c4-0c45154883ec" providerId="ADAL" clId="{5EE0BC6B-4E81-49EC-950F-19CED0E4145B}" dt="2023-03-21T16:59:15.714" v="2212" actId="26606"/>
        <pc:sldMkLst>
          <pc:docMk/>
          <pc:sldMk cId="1140816722" sldId="266"/>
        </pc:sldMkLst>
        <pc:spChg chg="mod">
          <ac:chgData name="Helena Kloudová" userId="1757344f-3383-4bcd-98c4-0c45154883ec" providerId="ADAL" clId="{5EE0BC6B-4E81-49EC-950F-19CED0E4145B}" dt="2023-03-21T16:59:15.714" v="2212" actId="26606"/>
          <ac:spMkLst>
            <pc:docMk/>
            <pc:sldMk cId="1140816722" sldId="266"/>
            <ac:spMk id="2" creationId="{6EC6EF09-C81E-4C03-B007-732F6957A445}"/>
          </ac:spMkLst>
        </pc:spChg>
        <pc:spChg chg="mod">
          <ac:chgData name="Helena Kloudová" userId="1757344f-3383-4bcd-98c4-0c45154883ec" providerId="ADAL" clId="{5EE0BC6B-4E81-49EC-950F-19CED0E4145B}" dt="2023-03-21T16:59:15.714" v="2212" actId="26606"/>
          <ac:spMkLst>
            <pc:docMk/>
            <pc:sldMk cId="1140816722" sldId="266"/>
            <ac:spMk id="4" creationId="{43AED6B5-B9BB-46C9-AEF4-E34917F29150}"/>
          </ac:spMkLst>
        </pc:spChg>
        <pc:spChg chg="mod ord">
          <ac:chgData name="Helena Kloudová" userId="1757344f-3383-4bcd-98c4-0c45154883ec" providerId="ADAL" clId="{5EE0BC6B-4E81-49EC-950F-19CED0E4145B}" dt="2023-03-21T16:59:15.714" v="2212" actId="26606"/>
          <ac:spMkLst>
            <pc:docMk/>
            <pc:sldMk cId="1140816722" sldId="266"/>
            <ac:spMk id="6" creationId="{F909CEC2-29C4-4A3F-A7B4-B469631686A6}"/>
          </ac:spMkLst>
        </pc:spChg>
        <pc:spChg chg="add del">
          <ac:chgData name="Helena Kloudová" userId="1757344f-3383-4bcd-98c4-0c45154883ec" providerId="ADAL" clId="{5EE0BC6B-4E81-49EC-950F-19CED0E4145B}" dt="2023-03-21T16:59:15.714" v="2212" actId="26606"/>
          <ac:spMkLst>
            <pc:docMk/>
            <pc:sldMk cId="1140816722" sldId="266"/>
            <ac:spMk id="11" creationId="{150F989D-43B9-409C-AB67-55F360424CEA}"/>
          </ac:spMkLst>
        </pc:spChg>
        <pc:picChg chg="add mod">
          <ac:chgData name="Helena Kloudová" userId="1757344f-3383-4bcd-98c4-0c45154883ec" providerId="ADAL" clId="{5EE0BC6B-4E81-49EC-950F-19CED0E4145B}" dt="2023-03-21T16:59:15.714" v="2212" actId="26606"/>
          <ac:picMkLst>
            <pc:docMk/>
            <pc:sldMk cId="1140816722" sldId="266"/>
            <ac:picMk id="3" creationId="{AE4A61AB-53EF-A6AC-ABF1-842CF6AE5937}"/>
          </ac:picMkLst>
        </pc:picChg>
      </pc:sldChg>
      <pc:sldChg chg="addSp modSp add mod">
        <pc:chgData name="Helena Kloudová" userId="1757344f-3383-4bcd-98c4-0c45154883ec" providerId="ADAL" clId="{5EE0BC6B-4E81-49EC-950F-19CED0E4145B}" dt="2023-03-22T09:57:38.293" v="3692" actId="20577"/>
        <pc:sldMkLst>
          <pc:docMk/>
          <pc:sldMk cId="4245785260" sldId="267"/>
        </pc:sldMkLst>
        <pc:spChg chg="mod">
          <ac:chgData name="Helena Kloudová" userId="1757344f-3383-4bcd-98c4-0c45154883ec" providerId="ADAL" clId="{5EE0BC6B-4E81-49EC-950F-19CED0E4145B}" dt="2023-03-21T10:40:07.615" v="1537" actId="6549"/>
          <ac:spMkLst>
            <pc:docMk/>
            <pc:sldMk cId="4245785260" sldId="267"/>
            <ac:spMk id="2" creationId="{6EC6EF09-C81E-4C03-B007-732F6957A445}"/>
          </ac:spMkLst>
        </pc:spChg>
        <pc:spChg chg="mod">
          <ac:chgData name="Helena Kloudová" userId="1757344f-3383-4bcd-98c4-0c45154883ec" providerId="ADAL" clId="{5EE0BC6B-4E81-49EC-950F-19CED0E4145B}" dt="2023-03-22T09:57:38.293" v="3692" actId="20577"/>
          <ac:spMkLst>
            <pc:docMk/>
            <pc:sldMk cId="4245785260" sldId="267"/>
            <ac:spMk id="4" creationId="{43AED6B5-B9BB-46C9-AEF4-E34917F29150}"/>
          </ac:spMkLst>
        </pc:spChg>
        <pc:picChg chg="add mod">
          <ac:chgData name="Helena Kloudová" userId="1757344f-3383-4bcd-98c4-0c45154883ec" providerId="ADAL" clId="{5EE0BC6B-4E81-49EC-950F-19CED0E4145B}" dt="2023-03-21T16:58:16.538" v="2204" actId="1076"/>
          <ac:picMkLst>
            <pc:docMk/>
            <pc:sldMk cId="4245785260" sldId="267"/>
            <ac:picMk id="3" creationId="{6FF8AABB-B70A-0419-10FB-FD6091619171}"/>
          </ac:picMkLst>
        </pc:picChg>
      </pc:sldChg>
      <pc:sldChg chg="addSp delSp modSp add mod ord">
        <pc:chgData name="Helena Kloudová" userId="1757344f-3383-4bcd-98c4-0c45154883ec" providerId="ADAL" clId="{5EE0BC6B-4E81-49EC-950F-19CED0E4145B}" dt="2023-03-22T09:29:18.431" v="3605" actId="5793"/>
        <pc:sldMkLst>
          <pc:docMk/>
          <pc:sldMk cId="90069183" sldId="268"/>
        </pc:sldMkLst>
        <pc:spChg chg="mod">
          <ac:chgData name="Helena Kloudová" userId="1757344f-3383-4bcd-98c4-0c45154883ec" providerId="ADAL" clId="{5EE0BC6B-4E81-49EC-950F-19CED0E4145B}" dt="2023-03-20T14:30:17.415" v="938" actId="20577"/>
          <ac:spMkLst>
            <pc:docMk/>
            <pc:sldMk cId="90069183" sldId="268"/>
            <ac:spMk id="2" creationId="{6EC6EF09-C81E-4C03-B007-732F6957A445}"/>
          </ac:spMkLst>
        </pc:spChg>
        <pc:spChg chg="mod">
          <ac:chgData name="Helena Kloudová" userId="1757344f-3383-4bcd-98c4-0c45154883ec" providerId="ADAL" clId="{5EE0BC6B-4E81-49EC-950F-19CED0E4145B}" dt="2023-03-22T09:29:18.431" v="3605" actId="5793"/>
          <ac:spMkLst>
            <pc:docMk/>
            <pc:sldMk cId="90069183" sldId="268"/>
            <ac:spMk id="4" creationId="{43AED6B5-B9BB-46C9-AEF4-E34917F29150}"/>
          </ac:spMkLst>
        </pc:spChg>
        <pc:spChg chg="add del mod">
          <ac:chgData name="Helena Kloudová" userId="1757344f-3383-4bcd-98c4-0c45154883ec" providerId="ADAL" clId="{5EE0BC6B-4E81-49EC-950F-19CED0E4145B}" dt="2023-03-20T14:27:39.639" v="829" actId="478"/>
          <ac:spMkLst>
            <pc:docMk/>
            <pc:sldMk cId="90069183" sldId="268"/>
            <ac:spMk id="5" creationId="{D3DFFAA5-2028-BFFB-EFA0-5B668084D548}"/>
          </ac:spMkLst>
        </pc:spChg>
        <pc:picChg chg="add mod">
          <ac:chgData name="Helena Kloudová" userId="1757344f-3383-4bcd-98c4-0c45154883ec" providerId="ADAL" clId="{5EE0BC6B-4E81-49EC-950F-19CED0E4145B}" dt="2023-03-21T16:57:27.084" v="2198" actId="1076"/>
          <ac:picMkLst>
            <pc:docMk/>
            <pc:sldMk cId="90069183" sldId="268"/>
            <ac:picMk id="3" creationId="{A856C80F-225A-EE7B-4A1A-DF99F591BE8C}"/>
          </ac:picMkLst>
        </pc:picChg>
      </pc:sldChg>
      <pc:sldChg chg="modSp add del mod ord">
        <pc:chgData name="Helena Kloudová" userId="1757344f-3383-4bcd-98c4-0c45154883ec" providerId="ADAL" clId="{5EE0BC6B-4E81-49EC-950F-19CED0E4145B}" dt="2023-03-20T15:16:04.114" v="964" actId="47"/>
        <pc:sldMkLst>
          <pc:docMk/>
          <pc:sldMk cId="3061525757" sldId="269"/>
        </pc:sldMkLst>
        <pc:spChg chg="mod">
          <ac:chgData name="Helena Kloudová" userId="1757344f-3383-4bcd-98c4-0c45154883ec" providerId="ADAL" clId="{5EE0BC6B-4E81-49EC-950F-19CED0E4145B}" dt="2023-03-20T14:18:26.684" v="767" actId="6549"/>
          <ac:spMkLst>
            <pc:docMk/>
            <pc:sldMk cId="3061525757" sldId="269"/>
            <ac:spMk id="4" creationId="{43AED6B5-B9BB-46C9-AEF4-E34917F29150}"/>
          </ac:spMkLst>
        </pc:spChg>
      </pc:sldChg>
      <pc:sldChg chg="add del">
        <pc:chgData name="Helena Kloudová" userId="1757344f-3383-4bcd-98c4-0c45154883ec" providerId="ADAL" clId="{5EE0BC6B-4E81-49EC-950F-19CED0E4145B}" dt="2023-03-20T15:17:10.649" v="972" actId="47"/>
        <pc:sldMkLst>
          <pc:docMk/>
          <pc:sldMk cId="2424093783" sldId="270"/>
        </pc:sldMkLst>
      </pc:sldChg>
      <pc:sldChg chg="addSp modSp add mod ord">
        <pc:chgData name="Helena Kloudová" userId="1757344f-3383-4bcd-98c4-0c45154883ec" providerId="ADAL" clId="{5EE0BC6B-4E81-49EC-950F-19CED0E4145B}" dt="2023-03-21T16:57:43.854" v="2200" actId="1076"/>
        <pc:sldMkLst>
          <pc:docMk/>
          <pc:sldMk cId="1607505041" sldId="271"/>
        </pc:sldMkLst>
        <pc:spChg chg="mod">
          <ac:chgData name="Helena Kloudová" userId="1757344f-3383-4bcd-98c4-0c45154883ec" providerId="ADAL" clId="{5EE0BC6B-4E81-49EC-950F-19CED0E4145B}" dt="2023-03-21T11:01:13.632" v="1934" actId="20577"/>
          <ac:spMkLst>
            <pc:docMk/>
            <pc:sldMk cId="1607505041" sldId="271"/>
            <ac:spMk id="4" creationId="{43AED6B5-B9BB-46C9-AEF4-E34917F29150}"/>
          </ac:spMkLst>
        </pc:spChg>
        <pc:picChg chg="add mod">
          <ac:chgData name="Helena Kloudová" userId="1757344f-3383-4bcd-98c4-0c45154883ec" providerId="ADAL" clId="{5EE0BC6B-4E81-49EC-950F-19CED0E4145B}" dt="2023-03-21T16:55:12.375" v="2187" actId="14100"/>
          <ac:picMkLst>
            <pc:docMk/>
            <pc:sldMk cId="1607505041" sldId="271"/>
            <ac:picMk id="5" creationId="{A7EC6EAE-D125-161F-5FA1-29530C67EA06}"/>
          </ac:picMkLst>
        </pc:picChg>
        <pc:picChg chg="add mod">
          <ac:chgData name="Helena Kloudová" userId="1757344f-3383-4bcd-98c4-0c45154883ec" providerId="ADAL" clId="{5EE0BC6B-4E81-49EC-950F-19CED0E4145B}" dt="2023-03-21T16:57:43.854" v="2200" actId="1076"/>
          <ac:picMkLst>
            <pc:docMk/>
            <pc:sldMk cId="1607505041" sldId="271"/>
            <ac:picMk id="6" creationId="{F7132AAD-DE03-D0E0-E748-76EF637E8ECA}"/>
          </ac:picMkLst>
        </pc:picChg>
      </pc:sldChg>
      <pc:sldChg chg="add del">
        <pc:chgData name="Helena Kloudová" userId="1757344f-3383-4bcd-98c4-0c45154883ec" providerId="ADAL" clId="{5EE0BC6B-4E81-49EC-950F-19CED0E4145B}" dt="2023-03-20T15:30:43.638" v="1174" actId="47"/>
        <pc:sldMkLst>
          <pc:docMk/>
          <pc:sldMk cId="1269209686" sldId="272"/>
        </pc:sldMkLst>
      </pc:sldChg>
      <pc:sldChg chg="modSp add del mod">
        <pc:chgData name="Helena Kloudová" userId="1757344f-3383-4bcd-98c4-0c45154883ec" providerId="ADAL" clId="{5EE0BC6B-4E81-49EC-950F-19CED0E4145B}" dt="2023-03-21T10:59:00.277" v="1915" actId="47"/>
        <pc:sldMkLst>
          <pc:docMk/>
          <pc:sldMk cId="1337952620" sldId="273"/>
        </pc:sldMkLst>
        <pc:spChg chg="mod">
          <ac:chgData name="Helena Kloudová" userId="1757344f-3383-4bcd-98c4-0c45154883ec" providerId="ADAL" clId="{5EE0BC6B-4E81-49EC-950F-19CED0E4145B}" dt="2023-03-21T10:58:13.936" v="1906" actId="6549"/>
          <ac:spMkLst>
            <pc:docMk/>
            <pc:sldMk cId="1337952620" sldId="273"/>
            <ac:spMk id="2" creationId="{6EC6EF09-C81E-4C03-B007-732F6957A445}"/>
          </ac:spMkLst>
        </pc:spChg>
        <pc:spChg chg="mod">
          <ac:chgData name="Helena Kloudová" userId="1757344f-3383-4bcd-98c4-0c45154883ec" providerId="ADAL" clId="{5EE0BC6B-4E81-49EC-950F-19CED0E4145B}" dt="2023-03-21T10:58:10.264" v="1905" actId="6549"/>
          <ac:spMkLst>
            <pc:docMk/>
            <pc:sldMk cId="1337952620" sldId="273"/>
            <ac:spMk id="4" creationId="{43AED6B5-B9BB-46C9-AEF4-E34917F29150}"/>
          </ac:spMkLst>
        </pc:spChg>
      </pc:sldChg>
      <pc:sldChg chg="addSp modSp add mod ord">
        <pc:chgData name="Helena Kloudová" userId="1757344f-3383-4bcd-98c4-0c45154883ec" providerId="ADAL" clId="{5EE0BC6B-4E81-49EC-950F-19CED0E4145B}" dt="2023-03-22T09:26:09.714" v="3494" actId="255"/>
        <pc:sldMkLst>
          <pc:docMk/>
          <pc:sldMk cId="2916909524" sldId="274"/>
        </pc:sldMkLst>
        <pc:spChg chg="mod">
          <ac:chgData name="Helena Kloudová" userId="1757344f-3383-4bcd-98c4-0c45154883ec" providerId="ADAL" clId="{5EE0BC6B-4E81-49EC-950F-19CED0E4145B}" dt="2023-03-21T11:05:19.858" v="2003" actId="20577"/>
          <ac:spMkLst>
            <pc:docMk/>
            <pc:sldMk cId="2916909524" sldId="274"/>
            <ac:spMk id="2" creationId="{6EC6EF09-C81E-4C03-B007-732F6957A445}"/>
          </ac:spMkLst>
        </pc:spChg>
        <pc:spChg chg="mod">
          <ac:chgData name="Helena Kloudová" userId="1757344f-3383-4bcd-98c4-0c45154883ec" providerId="ADAL" clId="{5EE0BC6B-4E81-49EC-950F-19CED0E4145B}" dt="2023-03-22T09:26:09.714" v="3494" actId="255"/>
          <ac:spMkLst>
            <pc:docMk/>
            <pc:sldMk cId="2916909524" sldId="274"/>
            <ac:spMk id="4" creationId="{43AED6B5-B9BB-46C9-AEF4-E34917F29150}"/>
          </ac:spMkLst>
        </pc:spChg>
        <pc:picChg chg="add mod">
          <ac:chgData name="Helena Kloudová" userId="1757344f-3383-4bcd-98c4-0c45154883ec" providerId="ADAL" clId="{5EE0BC6B-4E81-49EC-950F-19CED0E4145B}" dt="2023-03-21T16:58:27.483" v="2206" actId="1076"/>
          <ac:picMkLst>
            <pc:docMk/>
            <pc:sldMk cId="2916909524" sldId="274"/>
            <ac:picMk id="3" creationId="{EE7E3E89-06A0-6BF6-10D1-E7F261F46244}"/>
          </ac:picMkLst>
        </pc:picChg>
        <pc:picChg chg="add mod">
          <ac:chgData name="Helena Kloudová" userId="1757344f-3383-4bcd-98c4-0c45154883ec" providerId="ADAL" clId="{5EE0BC6B-4E81-49EC-950F-19CED0E4145B}" dt="2023-03-22T09:23:59.849" v="3363" actId="1076"/>
          <ac:picMkLst>
            <pc:docMk/>
            <pc:sldMk cId="2916909524" sldId="274"/>
            <ac:picMk id="5" creationId="{2B2AB58E-6DC7-5650-64C2-14D118CC30F0}"/>
          </ac:picMkLst>
        </pc:picChg>
      </pc:sldChg>
      <pc:sldChg chg="modSp add del mod">
        <pc:chgData name="Helena Kloudová" userId="1757344f-3383-4bcd-98c4-0c45154883ec" providerId="ADAL" clId="{5EE0BC6B-4E81-49EC-950F-19CED0E4145B}" dt="2023-03-20T14:32:22.238" v="953" actId="47"/>
        <pc:sldMkLst>
          <pc:docMk/>
          <pc:sldMk cId="3184741931" sldId="274"/>
        </pc:sldMkLst>
        <pc:spChg chg="mod">
          <ac:chgData name="Helena Kloudová" userId="1757344f-3383-4bcd-98c4-0c45154883ec" providerId="ADAL" clId="{5EE0BC6B-4E81-49EC-950F-19CED0E4145B}" dt="2023-03-20T14:31:18.110" v="940" actId="6549"/>
          <ac:spMkLst>
            <pc:docMk/>
            <pc:sldMk cId="3184741931" sldId="274"/>
            <ac:spMk id="4" creationId="{43AED6B5-B9BB-46C9-AEF4-E34917F29150}"/>
          </ac:spMkLst>
        </pc:spChg>
      </pc:sldChg>
      <pc:sldChg chg="add del">
        <pc:chgData name="Helena Kloudová" userId="1757344f-3383-4bcd-98c4-0c45154883ec" providerId="ADAL" clId="{5EE0BC6B-4E81-49EC-950F-19CED0E4145B}" dt="2023-03-20T14:30:56.860" v="939" actId="47"/>
        <pc:sldMkLst>
          <pc:docMk/>
          <pc:sldMk cId="2567321980" sldId="275"/>
        </pc:sldMkLst>
      </pc:sldChg>
      <pc:sldChg chg="addSp delSp modSp add mod ord">
        <pc:chgData name="Helena Kloudová" userId="1757344f-3383-4bcd-98c4-0c45154883ec" providerId="ADAL" clId="{5EE0BC6B-4E81-49EC-950F-19CED0E4145B}" dt="2023-03-21T17:27:53.246" v="2702" actId="20577"/>
        <pc:sldMkLst>
          <pc:docMk/>
          <pc:sldMk cId="4061762250" sldId="275"/>
        </pc:sldMkLst>
        <pc:spChg chg="mod">
          <ac:chgData name="Helena Kloudová" userId="1757344f-3383-4bcd-98c4-0c45154883ec" providerId="ADAL" clId="{5EE0BC6B-4E81-49EC-950F-19CED0E4145B}" dt="2023-03-21T11:04:21.536" v="1976" actId="20577"/>
          <ac:spMkLst>
            <pc:docMk/>
            <pc:sldMk cId="4061762250" sldId="275"/>
            <ac:spMk id="2" creationId="{6EC6EF09-C81E-4C03-B007-732F6957A445}"/>
          </ac:spMkLst>
        </pc:spChg>
        <pc:spChg chg="mod">
          <ac:chgData name="Helena Kloudová" userId="1757344f-3383-4bcd-98c4-0c45154883ec" providerId="ADAL" clId="{5EE0BC6B-4E81-49EC-950F-19CED0E4145B}" dt="2023-03-21T17:27:53.246" v="2702" actId="20577"/>
          <ac:spMkLst>
            <pc:docMk/>
            <pc:sldMk cId="4061762250" sldId="275"/>
            <ac:spMk id="4" creationId="{43AED6B5-B9BB-46C9-AEF4-E34917F29150}"/>
          </ac:spMkLst>
        </pc:spChg>
        <pc:picChg chg="add mod">
          <ac:chgData name="Helena Kloudová" userId="1757344f-3383-4bcd-98c4-0c45154883ec" providerId="ADAL" clId="{5EE0BC6B-4E81-49EC-950F-19CED0E4145B}" dt="2023-03-21T16:58:37.460" v="2208" actId="1076"/>
          <ac:picMkLst>
            <pc:docMk/>
            <pc:sldMk cId="4061762250" sldId="275"/>
            <ac:picMk id="3" creationId="{0E503472-0C2D-0F2A-A343-0839B4BE6C78}"/>
          </ac:picMkLst>
        </pc:picChg>
        <pc:picChg chg="add del mod">
          <ac:chgData name="Helena Kloudová" userId="1757344f-3383-4bcd-98c4-0c45154883ec" providerId="ADAL" clId="{5EE0BC6B-4E81-49EC-950F-19CED0E4145B}" dt="2023-03-21T17:27:11.740" v="2698" actId="478"/>
          <ac:picMkLst>
            <pc:docMk/>
            <pc:sldMk cId="4061762250" sldId="275"/>
            <ac:picMk id="5" creationId="{03942E98-70AF-FBCE-B31D-3783A4387FEE}"/>
          </ac:picMkLst>
        </pc:picChg>
      </pc:sldChg>
      <pc:sldChg chg="addSp modSp add del mod ord setBg">
        <pc:chgData name="Helena Kloudová" userId="1757344f-3383-4bcd-98c4-0c45154883ec" providerId="ADAL" clId="{5EE0BC6B-4E81-49EC-950F-19CED0E4145B}" dt="2023-03-21T16:55:19.435" v="2188" actId="47"/>
        <pc:sldMkLst>
          <pc:docMk/>
          <pc:sldMk cId="1348643347" sldId="276"/>
        </pc:sldMkLst>
        <pc:spChg chg="mod">
          <ac:chgData name="Helena Kloudová" userId="1757344f-3383-4bcd-98c4-0c45154883ec" providerId="ADAL" clId="{5EE0BC6B-4E81-49EC-950F-19CED0E4145B}" dt="2023-03-21T16:53:44.664" v="2183" actId="26606"/>
          <ac:spMkLst>
            <pc:docMk/>
            <pc:sldMk cId="1348643347" sldId="276"/>
            <ac:spMk id="2" creationId="{6EC6EF09-C81E-4C03-B007-732F6957A445}"/>
          </ac:spMkLst>
        </pc:spChg>
        <pc:spChg chg="mod">
          <ac:chgData name="Helena Kloudová" userId="1757344f-3383-4bcd-98c4-0c45154883ec" providerId="ADAL" clId="{5EE0BC6B-4E81-49EC-950F-19CED0E4145B}" dt="2023-03-21T16:53:44.664" v="2183" actId="26606"/>
          <ac:spMkLst>
            <pc:docMk/>
            <pc:sldMk cId="1348643347" sldId="276"/>
            <ac:spMk id="3" creationId="{5DD31C0C-3EE6-C0E2-CA80-DEF0FBD8E4D5}"/>
          </ac:spMkLst>
        </pc:spChg>
        <pc:spChg chg="mod">
          <ac:chgData name="Helena Kloudová" userId="1757344f-3383-4bcd-98c4-0c45154883ec" providerId="ADAL" clId="{5EE0BC6B-4E81-49EC-950F-19CED0E4145B}" dt="2023-03-21T16:53:44.664" v="2183" actId="26606"/>
          <ac:spMkLst>
            <pc:docMk/>
            <pc:sldMk cId="1348643347" sldId="276"/>
            <ac:spMk id="4" creationId="{43AED6B5-B9BB-46C9-AEF4-E34917F29150}"/>
          </ac:spMkLst>
        </pc:spChg>
        <pc:spChg chg="add">
          <ac:chgData name="Helena Kloudová" userId="1757344f-3383-4bcd-98c4-0c45154883ec" providerId="ADAL" clId="{5EE0BC6B-4E81-49EC-950F-19CED0E4145B}" dt="2023-03-21T16:53:44.664" v="2183" actId="26606"/>
          <ac:spMkLst>
            <pc:docMk/>
            <pc:sldMk cId="1348643347" sldId="276"/>
            <ac:spMk id="10" creationId="{005E64E4-3A72-471D-BF8E-14BFBF23DD66}"/>
          </ac:spMkLst>
        </pc:spChg>
        <pc:picChg chg="add mod ord">
          <ac:chgData name="Helena Kloudová" userId="1757344f-3383-4bcd-98c4-0c45154883ec" providerId="ADAL" clId="{5EE0BC6B-4E81-49EC-950F-19CED0E4145B}" dt="2023-03-21T16:53:44.664" v="2183" actId="26606"/>
          <ac:picMkLst>
            <pc:docMk/>
            <pc:sldMk cId="1348643347" sldId="276"/>
            <ac:picMk id="5" creationId="{3051A6A7-6BCA-2EB8-4766-979639707615}"/>
          </ac:picMkLst>
        </pc:picChg>
      </pc:sldChg>
      <pc:sldChg chg="modSp mod">
        <pc:chgData name="Helena Kloudová" userId="1757344f-3383-4bcd-98c4-0c45154883ec" providerId="ADAL" clId="{5EE0BC6B-4E81-49EC-950F-19CED0E4145B}" dt="2023-03-21T17:11:01.020" v="2279" actId="14100"/>
        <pc:sldMkLst>
          <pc:docMk/>
          <pc:sldMk cId="1672527909" sldId="276"/>
        </pc:sldMkLst>
        <pc:spChg chg="mod">
          <ac:chgData name="Helena Kloudová" userId="1757344f-3383-4bcd-98c4-0c45154883ec" providerId="ADAL" clId="{5EE0BC6B-4E81-49EC-950F-19CED0E4145B}" dt="2023-03-21T17:10:18.843" v="2276" actId="2711"/>
          <ac:spMkLst>
            <pc:docMk/>
            <pc:sldMk cId="1672527909" sldId="276"/>
            <ac:spMk id="2" creationId="{6EC6EF09-C81E-4C03-B007-732F6957A445}"/>
          </ac:spMkLst>
        </pc:spChg>
        <pc:spChg chg="mod">
          <ac:chgData name="Helena Kloudová" userId="1757344f-3383-4bcd-98c4-0c45154883ec" providerId="ADAL" clId="{5EE0BC6B-4E81-49EC-950F-19CED0E4145B}" dt="2023-03-21T17:11:01.020" v="2279" actId="14100"/>
          <ac:spMkLst>
            <pc:docMk/>
            <pc:sldMk cId="1672527909" sldId="276"/>
            <ac:spMk id="4" creationId="{43AED6B5-B9BB-46C9-AEF4-E34917F29150}"/>
          </ac:spMkLst>
        </pc:spChg>
      </pc:sldChg>
      <pc:sldChg chg="addSp delSp modSp new del mod">
        <pc:chgData name="Helena Kloudová" userId="1757344f-3383-4bcd-98c4-0c45154883ec" providerId="ADAL" clId="{5EE0BC6B-4E81-49EC-950F-19CED0E4145B}" dt="2023-03-21T17:05:08.698" v="2237" actId="47"/>
        <pc:sldMkLst>
          <pc:docMk/>
          <pc:sldMk cId="3156614281" sldId="276"/>
        </pc:sldMkLst>
        <pc:spChg chg="mod">
          <ac:chgData name="Helena Kloudová" userId="1757344f-3383-4bcd-98c4-0c45154883ec" providerId="ADAL" clId="{5EE0BC6B-4E81-49EC-950F-19CED0E4145B}" dt="2023-03-21T17:04:38.412" v="2234" actId="27636"/>
          <ac:spMkLst>
            <pc:docMk/>
            <pc:sldMk cId="3156614281" sldId="276"/>
            <ac:spMk id="2" creationId="{28227B3B-302C-DBA2-54F3-825C60AD2144}"/>
          </ac:spMkLst>
        </pc:spChg>
        <pc:picChg chg="add del mod">
          <ac:chgData name="Helena Kloudová" userId="1757344f-3383-4bcd-98c4-0c45154883ec" providerId="ADAL" clId="{5EE0BC6B-4E81-49EC-950F-19CED0E4145B}" dt="2023-03-21T17:05:05.185" v="2236" actId="478"/>
          <ac:picMkLst>
            <pc:docMk/>
            <pc:sldMk cId="3156614281" sldId="276"/>
            <ac:picMk id="4" creationId="{4C4AC18A-193C-0221-C8CE-80351FE75D8D}"/>
          </ac:picMkLst>
        </pc:picChg>
      </pc:sldChg>
      <pc:sldChg chg="modSp mod">
        <pc:chgData name="Helena Kloudová" userId="1757344f-3383-4bcd-98c4-0c45154883ec" providerId="ADAL" clId="{5EE0BC6B-4E81-49EC-950F-19CED0E4145B}" dt="2023-03-22T08:58:51.062" v="3052" actId="255"/>
        <pc:sldMkLst>
          <pc:docMk/>
          <pc:sldMk cId="2776224730" sldId="277"/>
        </pc:sldMkLst>
        <pc:spChg chg="mod">
          <ac:chgData name="Helena Kloudová" userId="1757344f-3383-4bcd-98c4-0c45154883ec" providerId="ADAL" clId="{5EE0BC6B-4E81-49EC-950F-19CED0E4145B}" dt="2023-03-21T17:12:06.501" v="2321" actId="20577"/>
          <ac:spMkLst>
            <pc:docMk/>
            <pc:sldMk cId="2776224730" sldId="277"/>
            <ac:spMk id="2" creationId="{6EC6EF09-C81E-4C03-B007-732F6957A445}"/>
          </ac:spMkLst>
        </pc:spChg>
        <pc:spChg chg="mod">
          <ac:chgData name="Helena Kloudová" userId="1757344f-3383-4bcd-98c4-0c45154883ec" providerId="ADAL" clId="{5EE0BC6B-4E81-49EC-950F-19CED0E4145B}" dt="2023-03-22T08:58:51.062" v="3052" actId="255"/>
          <ac:spMkLst>
            <pc:docMk/>
            <pc:sldMk cId="2776224730" sldId="277"/>
            <ac:spMk id="4" creationId="{43AED6B5-B9BB-46C9-AEF4-E34917F29150}"/>
          </ac:spMkLst>
        </pc:spChg>
      </pc:sldChg>
      <pc:sldChg chg="new del">
        <pc:chgData name="Helena Kloudová" userId="1757344f-3383-4bcd-98c4-0c45154883ec" providerId="ADAL" clId="{5EE0BC6B-4E81-49EC-950F-19CED0E4145B}" dt="2023-03-21T17:05:11.481" v="2238" actId="47"/>
        <pc:sldMkLst>
          <pc:docMk/>
          <pc:sldMk cId="4014839569" sldId="277"/>
        </pc:sldMkLst>
      </pc:sldChg>
      <pc:sldMasterChg chg="add addSldLayout">
        <pc:chgData name="Helena Kloudová" userId="1757344f-3383-4bcd-98c4-0c45154883ec" providerId="ADAL" clId="{5EE0BC6B-4E81-49EC-950F-19CED0E4145B}" dt="2023-03-20T14:14:37.598" v="698" actId="27028"/>
        <pc:sldMasterMkLst>
          <pc:docMk/>
          <pc:sldMasterMk cId="2077521159" sldId="2147483732"/>
        </pc:sldMasterMkLst>
        <pc:sldLayoutChg chg="add">
          <pc:chgData name="Helena Kloudová" userId="1757344f-3383-4bcd-98c4-0c45154883ec" providerId="ADAL" clId="{5EE0BC6B-4E81-49EC-950F-19CED0E4145B}" dt="2023-03-20T14:14:37.598" v="698" actId="27028"/>
          <pc:sldLayoutMkLst>
            <pc:docMk/>
            <pc:sldMasterMk cId="2077521159" sldId="2147483732"/>
            <pc:sldLayoutMk cId="2474901001" sldId="2147483738"/>
          </pc:sldLayoutMkLst>
        </pc:sldLayoutChg>
      </pc:sldMasterChg>
    </pc:docChg>
  </pc:docChgLst>
  <pc:docChgLst>
    <pc:chgData name="Helena Kloudová" userId="1757344f-3383-4bcd-98c4-0c45154883ec" providerId="ADAL" clId="{83CF161C-6CE5-476C-82E0-9917F1272119}"/>
    <pc:docChg chg="custSel modSld">
      <pc:chgData name="Helena Kloudová" userId="1757344f-3383-4bcd-98c4-0c45154883ec" providerId="ADAL" clId="{83CF161C-6CE5-476C-82E0-9917F1272119}" dt="2023-02-15T14:18:04.202" v="221" actId="20577"/>
      <pc:docMkLst>
        <pc:docMk/>
      </pc:docMkLst>
      <pc:sldChg chg="addSp delSp modSp mod">
        <pc:chgData name="Helena Kloudová" userId="1757344f-3383-4bcd-98c4-0c45154883ec" providerId="ADAL" clId="{83CF161C-6CE5-476C-82E0-9917F1272119}" dt="2023-02-15T14:18:04.202" v="221" actId="20577"/>
        <pc:sldMkLst>
          <pc:docMk/>
          <pc:sldMk cId="3215229759" sldId="256"/>
        </pc:sldMkLst>
        <pc:spChg chg="del mod">
          <ac:chgData name="Helena Kloudová" userId="1757344f-3383-4bcd-98c4-0c45154883ec" providerId="ADAL" clId="{83CF161C-6CE5-476C-82E0-9917F1272119}" dt="2023-02-15T14:09:39.786" v="1" actId="21"/>
          <ac:spMkLst>
            <pc:docMk/>
            <pc:sldMk cId="3215229759" sldId="256"/>
            <ac:spMk id="2" creationId="{B606304C-B963-E127-9E36-26EFBADEB28A}"/>
          </ac:spMkLst>
        </pc:spChg>
        <pc:spChg chg="mod">
          <ac:chgData name="Helena Kloudová" userId="1757344f-3383-4bcd-98c4-0c45154883ec" providerId="ADAL" clId="{83CF161C-6CE5-476C-82E0-9917F1272119}" dt="2023-02-15T14:17:49.106" v="218" actId="20577"/>
          <ac:spMkLst>
            <pc:docMk/>
            <pc:sldMk cId="3215229759" sldId="256"/>
            <ac:spMk id="5" creationId="{B07C0FA4-A5B9-9631-C957-667643F6211E}"/>
          </ac:spMkLst>
        </pc:spChg>
        <pc:spChg chg="add del mod">
          <ac:chgData name="Helena Kloudová" userId="1757344f-3383-4bcd-98c4-0c45154883ec" providerId="ADAL" clId="{83CF161C-6CE5-476C-82E0-9917F1272119}" dt="2023-02-15T14:11:41.952" v="45" actId="21"/>
          <ac:spMkLst>
            <pc:docMk/>
            <pc:sldMk cId="3215229759" sldId="256"/>
            <ac:spMk id="6" creationId="{755D3D48-BB20-E431-0549-CE8EA77B469D}"/>
          </ac:spMkLst>
        </pc:spChg>
        <pc:spChg chg="add mod">
          <ac:chgData name="Helena Kloudová" userId="1757344f-3383-4bcd-98c4-0c45154883ec" providerId="ADAL" clId="{83CF161C-6CE5-476C-82E0-9917F1272119}" dt="2023-02-15T14:18:04.202" v="221" actId="20577"/>
          <ac:spMkLst>
            <pc:docMk/>
            <pc:sldMk cId="3215229759" sldId="256"/>
            <ac:spMk id="7" creationId="{069C7990-0A93-DAD3-46A0-D98B7F66682D}"/>
          </ac:spMkLst>
        </pc:spChg>
        <pc:spChg chg="mod">
          <ac:chgData name="Helena Kloudová" userId="1757344f-3383-4bcd-98c4-0c45154883ec" providerId="ADAL" clId="{83CF161C-6CE5-476C-82E0-9917F1272119}" dt="2023-02-15T14:11:09.614" v="44" actId="1076"/>
          <ac:spMkLst>
            <pc:docMk/>
            <pc:sldMk cId="3215229759" sldId="256"/>
            <ac:spMk id="16" creationId="{6008F35F-D16F-4570-858B-EF57288370AE}"/>
          </ac:spMkLst>
        </pc:spChg>
        <pc:picChg chg="mod">
          <ac:chgData name="Helena Kloudová" userId="1757344f-3383-4bcd-98c4-0c45154883ec" providerId="ADAL" clId="{83CF161C-6CE5-476C-82E0-9917F1272119}" dt="2023-02-15T14:15:46.936" v="178" actId="1076"/>
          <ac:picMkLst>
            <pc:docMk/>
            <pc:sldMk cId="3215229759" sldId="256"/>
            <ac:picMk id="4" creationId="{328563C2-9460-7523-B058-B4CC6BA10DC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27CFD916-B0C6-46C5-B8D1-005152DE94F6}" type="datetimeFigureOut">
              <a:rPr lang="cs-CZ" smtClean="0"/>
              <a:t>15.12.2025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5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5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A631CA77-44F0-444E-B775-7039B5A23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13C41-1BE4-44C9-A7FA-2E7CB3D4B63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789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2904">
              <a:defRPr/>
            </a:pPr>
            <a:fld id="{9A613C41-1BE4-44C9-A7FA-2E7CB3D4B636}" type="slidenum">
              <a:rPr lang="cs-CZ">
                <a:solidFill>
                  <a:prstClr val="black"/>
                </a:solidFill>
                <a:latin typeface="Calibri" panose="020F0502020204030204"/>
              </a:rPr>
              <a:pPr defTabSz="922904">
                <a:defRPr/>
              </a:pPr>
              <a:t>12</a:t>
            </a:fld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1905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13C41-1BE4-44C9-A7FA-2E7CB3D4B63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965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2904">
              <a:defRPr/>
            </a:pPr>
            <a:fld id="{9A613C41-1BE4-44C9-A7FA-2E7CB3D4B636}" type="slidenum">
              <a:rPr lang="cs-CZ">
                <a:solidFill>
                  <a:prstClr val="black"/>
                </a:solidFill>
                <a:latin typeface="Calibri" panose="020F0502020204030204"/>
              </a:rPr>
              <a:pPr defTabSz="922904">
                <a:defRPr/>
              </a:pPr>
              <a:t>4</a:t>
            </a:fld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24936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1452">
              <a:defRPr/>
            </a:pPr>
            <a:fld id="{9A613C41-1BE4-44C9-A7FA-2E7CB3D4B636}" type="slidenum">
              <a:rPr lang="cs-CZ">
                <a:solidFill>
                  <a:prstClr val="black"/>
                </a:solidFill>
                <a:latin typeface="Calibri" panose="020F0502020204030204"/>
              </a:rPr>
              <a:pPr defTabSz="461452">
                <a:defRPr/>
              </a:pPr>
              <a:t>5</a:t>
            </a:fld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45638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2904">
              <a:defRPr/>
            </a:pPr>
            <a:fld id="{9A613C41-1BE4-44C9-A7FA-2E7CB3D4B636}" type="slidenum">
              <a:rPr lang="cs-CZ">
                <a:solidFill>
                  <a:prstClr val="black"/>
                </a:solidFill>
                <a:latin typeface="Calibri" panose="020F0502020204030204"/>
              </a:rPr>
              <a:pPr defTabSz="922904">
                <a:defRPr/>
              </a:pPr>
              <a:t>7</a:t>
            </a:fld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23468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2904">
              <a:defRPr/>
            </a:pPr>
            <a:fld id="{9A613C41-1BE4-44C9-A7FA-2E7CB3D4B636}" type="slidenum">
              <a:rPr lang="cs-CZ">
                <a:solidFill>
                  <a:prstClr val="black"/>
                </a:solidFill>
                <a:latin typeface="Calibri" panose="020F0502020204030204"/>
              </a:rPr>
              <a:pPr defTabSz="922904">
                <a:defRPr/>
              </a:pPr>
              <a:t>8</a:t>
            </a:fld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8779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2904">
              <a:defRPr/>
            </a:pPr>
            <a:fld id="{9A613C41-1BE4-44C9-A7FA-2E7CB3D4B636}" type="slidenum">
              <a:rPr lang="cs-CZ">
                <a:solidFill>
                  <a:prstClr val="black"/>
                </a:solidFill>
                <a:latin typeface="Calibri" panose="020F0502020204030204"/>
              </a:rPr>
              <a:pPr defTabSz="922904">
                <a:defRPr/>
              </a:pPr>
              <a:t>9</a:t>
            </a:fld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5414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2904">
              <a:defRPr/>
            </a:pPr>
            <a:fld id="{9A613C41-1BE4-44C9-A7FA-2E7CB3D4B636}" type="slidenum">
              <a:rPr lang="cs-CZ">
                <a:solidFill>
                  <a:prstClr val="black"/>
                </a:solidFill>
                <a:latin typeface="Calibri" panose="020F0502020204030204"/>
              </a:rPr>
              <a:pPr defTabSz="922904">
                <a:defRPr/>
              </a:pPr>
              <a:t>10</a:t>
            </a:fld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81965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2904">
              <a:defRPr/>
            </a:pPr>
            <a:fld id="{9A613C41-1BE4-44C9-A7FA-2E7CB3D4B636}" type="slidenum">
              <a:rPr lang="cs-CZ">
                <a:solidFill>
                  <a:prstClr val="black"/>
                </a:solidFill>
                <a:latin typeface="Calibri" panose="020F0502020204030204"/>
              </a:rPr>
              <a:pPr defTabSz="922904">
                <a:defRPr/>
              </a:pPr>
              <a:t>11</a:t>
            </a:fld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0389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7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7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0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7421-71C4-42A7-9137-D28836BD3B31}" type="datetime1">
              <a:rPr lang="cs-CZ" smtClean="0"/>
              <a:t>15.12.2025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021B-52C6-46B8-9DFD-BC9448A4B8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90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0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5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5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7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8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3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8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0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D250B86-FC58-4EB2-B18A-831ED73F222E}" type="datetime1">
              <a:rPr lang="cs-CZ" smtClean="0"/>
              <a:t>15.12.2025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DDC021B-52C6-46B8-9DFD-BC9448A4B8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52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tcice.cz/materska-skol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pi.cz/products/lawText/1/98316/1/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Úvodní barva na bílém povrchu">
            <a:extLst>
              <a:ext uri="{FF2B5EF4-FFF2-40B4-BE49-F238E27FC236}">
                <a16:creationId xmlns:a16="http://schemas.microsoft.com/office/drawing/2014/main" id="{328563C2-9460-7523-B058-B4CC6BA10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7" b="22603"/>
          <a:stretch/>
        </p:blipFill>
        <p:spPr>
          <a:xfrm>
            <a:off x="0" y="0"/>
            <a:ext cx="12192000" cy="6857990"/>
          </a:xfrm>
          <a:prstGeom prst="rect">
            <a:avLst/>
          </a:prstGeom>
          <a:noFill/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6008F35F-D16F-4570-858B-EF5728837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8960" y="935048"/>
            <a:ext cx="8571143" cy="4885649"/>
          </a:xfrm>
        </p:spPr>
        <p:txBody>
          <a:bodyPr>
            <a:normAutofit/>
          </a:bodyPr>
          <a:lstStyle/>
          <a:p>
            <a:pPr algn="ctr"/>
            <a:r>
              <a:rPr lang="cs-CZ" sz="7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Zápis  do Mateřské školy Tetčice</a:t>
            </a:r>
          </a:p>
          <a:p>
            <a:pPr algn="ctr"/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Date Placeholder 5">
            <a:extLst>
              <a:ext uri="{FF2B5EF4-FFF2-40B4-BE49-F238E27FC236}">
                <a16:creationId xmlns:a16="http://schemas.microsoft.com/office/drawing/2014/main" id="{3D1D4B3D-57E1-48DC-8893-7A0F4B7B4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371" y="6332538"/>
            <a:ext cx="300649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D85EDA0-5BD1-4C5E-8715-49920AB01A7C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12/15/2025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8DDD8900-A83D-4240-8B92-6791F8BFF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34169" y="6332538"/>
            <a:ext cx="350545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22" name="Slide Number Placeholder 9">
            <a:extLst>
              <a:ext uri="{FF2B5EF4-FFF2-40B4-BE49-F238E27FC236}">
                <a16:creationId xmlns:a16="http://schemas.microsoft.com/office/drawing/2014/main" id="{189828D3-A563-4315-9B1D-6D0BE69B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747" y="6332538"/>
            <a:ext cx="5398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5C5C030-0550-4584-9C82-E35DF7DBC581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07C0FA4-A5B9-9631-C957-667643F6211E}"/>
              </a:ext>
            </a:extLst>
          </p:cNvPr>
          <p:cNvSpPr txBox="1">
            <a:spLocks/>
          </p:cNvSpPr>
          <p:nvPr/>
        </p:nvSpPr>
        <p:spPr>
          <a:xfrm>
            <a:off x="1876426" y="5039518"/>
            <a:ext cx="9990625" cy="1217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CF488FF-8778-B575-BF7B-0B4209F2D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285" y="5039518"/>
            <a:ext cx="120711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29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6EF09-C81E-4C03-B007-732F6957A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22" y="505660"/>
            <a:ext cx="11341661" cy="890521"/>
          </a:xfrm>
        </p:spPr>
        <p:txBody>
          <a:bodyPr>
            <a:noAutofit/>
          </a:bodyPr>
          <a:lstStyle/>
          <a:p>
            <a:pPr algn="l"/>
            <a:r>
              <a:rPr lang="cs-CZ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to u nás chodí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AED6B5-B9BB-46C9-AEF4-E34917F29150}"/>
              </a:ext>
            </a:extLst>
          </p:cNvPr>
          <p:cNvSpPr txBox="1"/>
          <p:nvPr/>
        </p:nvSpPr>
        <p:spPr>
          <a:xfrm>
            <a:off x="512236" y="843237"/>
            <a:ext cx="6686423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altLang="cs-CZ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Provoz MŠ je od 6:00 do 16:00 hodin.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altLang="cs-CZ" sz="1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Děti si již ráno vybírají z nabídky činností, kterou jim pedagogové chystají na základě plánovaných tematických celků.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altLang="cs-CZ" sz="1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Dále pedagog nabízí dětem činnosti na základě zjištěných individuálních vzdělávacích pokroků dítěte a jeho zájmů.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alt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Režimový okamžik, který má pevně stanovený čas, je oběd. Pobyt venku, svačiny jsou realizovány v průběžném čase a odpočinek dle potřeby jednotlivého dítěte.</a:t>
            </a: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09CEC2-29C4-4A3F-A7B4-B4696316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DC021B-52C6-46B8-9DFD-BC9448A4B8D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B2AB58E-6DC7-5650-64C2-14D118CC3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979" y="1655007"/>
            <a:ext cx="3859102" cy="2645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58B325A-5D0B-0026-77CA-1180B189A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539" y="375252"/>
            <a:ext cx="120711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09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6EF09-C81E-4C03-B007-732F6957A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22" y="505660"/>
            <a:ext cx="11341661" cy="890521"/>
          </a:xfrm>
        </p:spPr>
        <p:txBody>
          <a:bodyPr>
            <a:noAutofit/>
          </a:bodyPr>
          <a:lstStyle/>
          <a:p>
            <a:pPr algn="l"/>
            <a:r>
              <a:rPr lang="cs-CZ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Nyní je čas na Vaše dotazy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AED6B5-B9BB-46C9-AEF4-E34917F29150}"/>
              </a:ext>
            </a:extLst>
          </p:cNvPr>
          <p:cNvSpPr txBox="1"/>
          <p:nvPr/>
        </p:nvSpPr>
        <p:spPr>
          <a:xfrm>
            <a:off x="462116" y="1315186"/>
            <a:ext cx="11078918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 něco málo k zamyšlení…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VŠECHNO, CO OPRAVDU POTŘEBUJI ZNÁT, o tom jak žít, co dělat a jak vůbec být, 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jsem se naučil v mateřské školce. (Robert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Fulghum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Tohle jsem se tam naučil: 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 všechno se rozděl. Nikoho nebij.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Nepřestávej žasnout.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Vzpomeň si na semínko v plastikovém kelímku - kořínky míří dolů a rostlinka stoupá vzhůru a nikdo vlastně neví jak a proč, ale my všichni jsme takoví. Zlaté rybičky, křečci a bílé myšky a dokonce i to semínko v kelímku - všichni umřou. My také. 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Uklízej po sobě. Neber si nic, co ti nepatří.</a:t>
            </a:r>
            <a:b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Když někomu ublížíš,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řekni promiň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Před jídlem si umyj ruce. Splachuj. Teplé koláčky a studené mléko ti udělají dobře. Žij vyrovnaně -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trochu se uč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 trochu přemýšlej a každý den trochu maluj a kresli a tancuj a hraj si a pracuj. Každý den odpoledne si zdřímni. </a:t>
            </a:r>
            <a:b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Když vyrazíš do světa,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dávej pozor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na auta, chytni někoho za ruku a drž se s ostatními pohromadě. Hraj fér. Vracej věci tam, kde jsi je našel.</a:t>
            </a:r>
            <a:b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 nikdy nezapomeň na dětské obrázkové knížky a první slovo, které ses naučil - největší slovo ze všech -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DÍVEJ SE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br>
              <a:rPr lang="cs-CZ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09CEC2-29C4-4A3F-A7B4-B4696316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DC021B-52C6-46B8-9DFD-BC9448A4B8D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8F63487-4A17-E6ED-64B9-D83804DBA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531" y="327548"/>
            <a:ext cx="120711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62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6EF09-C81E-4C03-B007-732F6957A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22" y="505660"/>
            <a:ext cx="11341661" cy="890521"/>
          </a:xfrm>
        </p:spPr>
        <p:txBody>
          <a:bodyPr>
            <a:noAutofit/>
          </a:bodyPr>
          <a:lstStyle/>
          <a:p>
            <a:pPr algn="l"/>
            <a:r>
              <a:rPr lang="cs-CZ" b="1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Kontakty</a:t>
            </a:r>
            <a:endParaRPr lang="cs-CZ" b="1" dirty="0">
              <a:solidFill>
                <a:srgbClr val="99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AED6B5-B9BB-46C9-AEF4-E34917F29150}"/>
              </a:ext>
            </a:extLst>
          </p:cNvPr>
          <p:cNvSpPr txBox="1"/>
          <p:nvPr/>
        </p:nvSpPr>
        <p:spPr>
          <a:xfrm>
            <a:off x="624323" y="796043"/>
            <a:ext cx="10836749" cy="5072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https://tetcice.cz/</a:t>
            </a:r>
            <a:r>
              <a:rPr lang="cs-CZ" altLang="cs-CZ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materska-skola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ms</a:t>
            </a:r>
            <a:r>
              <a:rPr lang="cs-CZ" alt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.tetcice@seznam.cz</a:t>
            </a: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606 50 60 22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Mgr. </a:t>
            </a:r>
            <a:r>
              <a:rPr lang="cs-CZ" alt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Irena Floriánová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cs-CZ" alt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– ředitelka mateřské školy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09CEC2-29C4-4A3F-A7B4-B4696316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DC021B-52C6-46B8-9DFD-BC9448A4B8D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54A3A5-17B5-B11F-BF06-98A12D187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781" y="4880503"/>
            <a:ext cx="1207113" cy="9876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9E36751-966E-7ABA-62CF-08CA829DE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264" y="4634144"/>
            <a:ext cx="3302358" cy="17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1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6EF09-C81E-4C03-B007-732F6957A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22" y="505660"/>
            <a:ext cx="11341661" cy="890521"/>
          </a:xfrm>
        </p:spPr>
        <p:txBody>
          <a:bodyPr>
            <a:noAutofit/>
          </a:bodyPr>
          <a:lstStyle/>
          <a:p>
            <a:pPr algn="l"/>
            <a:r>
              <a:rPr lang="cs-CZ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Platná legislativa při rozhodování ředitele školy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AED6B5-B9BB-46C9-AEF4-E34917F29150}"/>
              </a:ext>
            </a:extLst>
          </p:cNvPr>
          <p:cNvSpPr txBox="1"/>
          <p:nvPr/>
        </p:nvSpPr>
        <p:spPr>
          <a:xfrm>
            <a:off x="542098" y="824617"/>
            <a:ext cx="9963977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zákon č. 561/2004 Sb.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o předškolním, základním, středním, vyšším odborném a jiném vzdělávání (školský zákon), ve znění pozdějších předpisů (dále jen ŠZ)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zákon č. 500/2004 Sb.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správní řád, ve znění pozdějších předpisů (dále jen SŘ)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zákon č. 89/2012 Sb.,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občanský zákoník, ve znění pozdějších předpisů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zákon č. </a:t>
            </a:r>
            <a:r>
              <a:rPr lang="cs-CZ" altLang="cs-CZ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67/2022 Sb</a:t>
            </a:r>
            <a:r>
              <a:rPr lang="cs-CZ" altLang="cs-CZ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opatřeních v oblasti školství v souvislosti s ozbrojeným konfliktem na území Ukrajiny vyvolaným invazí vojsk Ruské federace</a:t>
            </a:r>
            <a:r>
              <a:rPr lang="cs-CZ" alt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(pozbývá platnosti dne 31.8.2024)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09CEC2-29C4-4A3F-A7B4-B4696316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021B-52C6-46B8-9DFD-BC9448A4B8D9}" type="slidenum">
              <a:rPr lang="cs-CZ" smtClean="0"/>
              <a:t>2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F2FC5FF-AA55-587B-3C7B-6A7381079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9951" y="5509705"/>
            <a:ext cx="120711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39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6EF09-C81E-4C03-B007-732F6957A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22" y="505660"/>
            <a:ext cx="11341661" cy="890521"/>
          </a:xfrm>
        </p:spPr>
        <p:txBody>
          <a:bodyPr>
            <a:noAutofit/>
          </a:bodyPr>
          <a:lstStyle/>
          <a:p>
            <a:pPr algn="l"/>
            <a:r>
              <a:rPr lang="cs-CZ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Prováděcí právní předpisy týkající se přijímacího řízení do škol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AED6B5-B9BB-46C9-AEF4-E34917F29150}"/>
              </a:ext>
            </a:extLst>
          </p:cNvPr>
          <p:cNvSpPr txBox="1"/>
          <p:nvPr/>
        </p:nvSpPr>
        <p:spPr>
          <a:xfrm>
            <a:off x="549239" y="917912"/>
            <a:ext cx="9804436" cy="766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cs-CZ" sz="4400" b="1" dirty="0">
              <a:solidFill>
                <a:srgbClr val="996633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/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vyhláška č. 14/2005 Sb.,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 předškolním vzdělávání, ve znění pozdějších předpisů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vyhláška č. 27/2016 Sb.,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 vzdělávání žáků se speciálními vzdělávacími potřebami a žáků nadaných, ve znění pozdějších předpisů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zákon č. 499/2004 Sb.,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 archivnictví a spisové službě a o změně některých zákonů, ve znění pozdějších předpisů  (dále jen AZ)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vyhláška č. 259/2012 Sb.,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 podrobnostech výkonu spisové služby, ve znění pozdějších předpisů 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defRPr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2C6A14-67FD-42B9-9F07-EC28C3A58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021B-52C6-46B8-9DFD-BC9448A4B8D9}" type="slidenum">
              <a:rPr lang="cs-CZ" smtClean="0"/>
              <a:t>3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99FA767-417C-AF0A-50A5-56ED7AC7D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077" y="5418752"/>
            <a:ext cx="120711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5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6EF09-C81E-4C03-B007-732F6957A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22" y="505660"/>
            <a:ext cx="11341661" cy="890521"/>
          </a:xfrm>
        </p:spPr>
        <p:txBody>
          <a:bodyPr>
            <a:noAutofit/>
          </a:bodyPr>
          <a:lstStyle/>
          <a:p>
            <a:pPr algn="l"/>
            <a:r>
              <a:rPr lang="cs-CZ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Přijímací řízení do MŠ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AED6B5-B9BB-46C9-AEF4-E34917F29150}"/>
              </a:ext>
            </a:extLst>
          </p:cNvPr>
          <p:cNvSpPr txBox="1"/>
          <p:nvPr/>
        </p:nvSpPr>
        <p:spPr>
          <a:xfrm>
            <a:off x="559009" y="1396181"/>
            <a:ext cx="1084992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Tx/>
              <a:buNone/>
              <a:defRPr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Kritéria pro přijímání dětí k předškolnímu vzdělávání:</a:t>
            </a:r>
            <a:endParaRPr lang="cs-CZ" sz="2400" dirty="0">
              <a:solidFill>
                <a:srgbClr val="003399"/>
              </a:solidFill>
            </a:endParaRPr>
          </a:p>
          <a:p>
            <a:pPr marL="811213" lvl="1" indent="-457200" algn="just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věk dítěte </a:t>
            </a:r>
            <a:r>
              <a:rPr 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od nejstarších po nejmladší;</a:t>
            </a:r>
          </a:p>
          <a:p>
            <a:pPr marL="811213" lvl="1" indent="-457200" algn="just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Trvalý pobyt dítěte v obci Tetčice </a:t>
            </a:r>
            <a:r>
              <a:rPr 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Tetčice, 664 17;</a:t>
            </a:r>
          </a:p>
          <a:p>
            <a:pPr marL="811213" lvl="1" indent="-457200" algn="just"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obecní úřad obce</a:t>
            </a:r>
            <a:r>
              <a:rPr lang="cs-CZ" altLang="cs-CZ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poskytuje škole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 dostatečným předstihem před termínem zápisu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seznam dětí i cizinců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</a:p>
          <a:p>
            <a:pPr marL="354013" lvl="1" algn="just">
              <a:defRPr/>
            </a:pPr>
            <a:endParaRPr lang="cs-CZ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11213" lvl="1" indent="-457200" algn="just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nejvyšší povolený počet dětí v mateřské škole – ve dvou běžných třídách je 50 dětí;</a:t>
            </a:r>
          </a:p>
          <a:p>
            <a:pPr marL="811213" lvl="1" indent="-457200" algn="just"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povinné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očkování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(§ 50 zákona č. 258/2000 Sb.) →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kromě dětí, pro které je vzdělávání povinné.</a:t>
            </a:r>
          </a:p>
          <a:p>
            <a:pPr marL="354013" lvl="1" algn="just"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11213" lvl="1" indent="-457200" algn="just">
              <a:buFont typeface="Arial" panose="020B0604020202020204" pitchFamily="34" charset="0"/>
              <a:buChar char="•"/>
              <a:defRPr/>
            </a:pPr>
            <a:endParaRPr lang="cs-CZ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09CEC2-29C4-4A3F-A7B4-B4696316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DC021B-52C6-46B8-9DFD-BC9448A4B8D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409A83A-042D-6000-FA57-7DF486B11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916" y="408543"/>
            <a:ext cx="120711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9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6EF09-C81E-4C03-B007-732F6957A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58" y="348344"/>
            <a:ext cx="10614074" cy="890521"/>
          </a:xfrm>
        </p:spPr>
        <p:txBody>
          <a:bodyPr>
            <a:noAutofit/>
          </a:bodyPr>
          <a:lstStyle/>
          <a:p>
            <a:pPr algn="l"/>
            <a:r>
              <a:rPr lang="cs-CZ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Předškolní vzdělávání (§ 34 ŠZ)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AED6B5-B9BB-46C9-AEF4-E34917F29150}"/>
              </a:ext>
            </a:extLst>
          </p:cNvPr>
          <p:cNvSpPr txBox="1"/>
          <p:nvPr/>
        </p:nvSpPr>
        <p:spPr>
          <a:xfrm>
            <a:off x="437510" y="1307321"/>
            <a:ext cx="10975133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 děti ve věku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 2 do zpravidla 6 let;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dítě mladší 3 let nemá na přijetí do MŠ právní nárok;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 počátku školního roku, který následuje po dni, kdy dítě dosáhne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pátého roku věku,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 zahájení povinné školní docházky dítěte, je předškolní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vzdělávání povinné,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není-li stanoveno jinak.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D31C0C-3EE6-C0E2-CA80-DEF0FBD8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DC021B-52C6-46B8-9DFD-BC9448A4B8D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7EC6EAE-D125-161F-5FA1-29530C67E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279" y="483325"/>
            <a:ext cx="2465801" cy="244617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096C6AD-23D4-FF10-F276-63F265F4C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443" y="4843880"/>
            <a:ext cx="120711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0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60FD63-70FA-AA05-A211-67407C14F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1768979"/>
            <a:ext cx="4991100" cy="4370960"/>
          </a:xfrm>
        </p:spPr>
        <p:txBody>
          <a:bodyPr>
            <a:normAutofit/>
          </a:bodyPr>
          <a:lstStyle/>
          <a:p>
            <a:r>
              <a:rPr lang="cs-CZ" sz="2400" dirty="0"/>
              <a:t>Není realizován.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9E03C82-FD40-C13A-193B-F45AE81F4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386747"/>
            <a:ext cx="5029200" cy="4790216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Od </a:t>
            </a:r>
            <a:r>
              <a:rPr lang="cs-CZ" b="1" dirty="0">
                <a:highlight>
                  <a:srgbClr val="FFFF00"/>
                </a:highlight>
              </a:rPr>
              <a:t>15. března do 15. dubna </a:t>
            </a:r>
            <a:r>
              <a:rPr lang="cs-CZ" dirty="0"/>
              <a:t>lze podávat přihlášky těmito způsoby: </a:t>
            </a:r>
          </a:p>
          <a:p>
            <a:r>
              <a:rPr lang="cs-CZ" dirty="0"/>
              <a:t>Prezenčně – osobně dne 16. března od 6:00 do 16:00 hodin v MŠ na ulici Tyršova</a:t>
            </a:r>
          </a:p>
          <a:p>
            <a:r>
              <a:rPr lang="cs-CZ" dirty="0"/>
              <a:t>Poštou </a:t>
            </a:r>
          </a:p>
          <a:p>
            <a:r>
              <a:rPr lang="cs-CZ" dirty="0"/>
              <a:t>Datovou schránkou</a:t>
            </a:r>
          </a:p>
          <a:p>
            <a:r>
              <a:rPr lang="cs-CZ" dirty="0"/>
              <a:t>E-mailem – musí být elektronický podpis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C37591A-A236-0935-02DE-8249F397B1FC}"/>
              </a:ext>
            </a:extLst>
          </p:cNvPr>
          <p:cNvSpPr/>
          <p:nvPr/>
        </p:nvSpPr>
        <p:spPr>
          <a:xfrm>
            <a:off x="914400" y="463417"/>
            <a:ext cx="3810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PŘEDZÁPIS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B835B9C-172A-F26A-BC19-B84D8E44F8D0}"/>
              </a:ext>
            </a:extLst>
          </p:cNvPr>
          <p:cNvSpPr/>
          <p:nvPr/>
        </p:nvSpPr>
        <p:spPr>
          <a:xfrm>
            <a:off x="6096000" y="463417"/>
            <a:ext cx="4618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ŘÁDNÝ  ZÁPIS</a:t>
            </a:r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EECDDF0-4899-F333-2766-9FB954EE2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830" y="4025256"/>
            <a:ext cx="2951988" cy="255657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1C28C5D-28DF-4CC0-B9A9-55284D2DD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1" y="2794217"/>
            <a:ext cx="120711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86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6EF09-C81E-4C03-B007-732F6957A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22" y="505660"/>
            <a:ext cx="11341661" cy="890521"/>
          </a:xfrm>
        </p:spPr>
        <p:txBody>
          <a:bodyPr>
            <a:noAutofit/>
          </a:bodyPr>
          <a:lstStyle/>
          <a:p>
            <a:pPr algn="l"/>
            <a:r>
              <a:rPr lang="cs-CZ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AED6B5-B9BB-46C9-AEF4-E34917F29150}"/>
              </a:ext>
            </a:extLst>
          </p:cNvPr>
          <p:cNvSpPr txBox="1"/>
          <p:nvPr/>
        </p:nvSpPr>
        <p:spPr>
          <a:xfrm>
            <a:off x="462117" y="505660"/>
            <a:ext cx="10748808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Podle zájmu zákonných zástupců </a:t>
            </a:r>
            <a:r>
              <a:rPr lang="cs-CZ" altLang="cs-CZ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</a:t>
            </a:r>
            <a:r>
              <a:rPr kumimoji="0" lang="cs-CZ" alt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rganizujeme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informativní schůzku v červnu - PŘED/ADAPTAČNÍ OBDOBÍ – adaptuje se zejména rodič;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cs-CZ" altLang="cs-CZ" sz="1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cs-CZ" altLang="cs-CZ" sz="1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den zápisu je i den otevřených dveří, kdy Vás a Vaše děti paní učitelky rády provedou celou naší MŠ,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zveme rodiče s dětmi na tradiční Pasování školáků a předškoláků v červnu;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sz="1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červenci se můžeme individuálně domluvit na návštěvě MŠ, v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srpnu máme první třídní schůzky – </a:t>
            </a:r>
            <a:r>
              <a:rPr lang="cs-CZ" alt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.8. 2026 v 18:00 hodin – terasa MŠ;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sz="1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nástup</a:t>
            </a:r>
            <a:r>
              <a:rPr lang="cs-CZ" altLang="cs-CZ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dětí do MŠ je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1. 9. 2026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mateřská škola vytváří podmínky pro adaptaci dítěte v souladu s jeho individuálními potřebami.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09CEC2-29C4-4A3F-A7B4-B4696316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DC021B-52C6-46B8-9DFD-BC9448A4B8D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CD63974-FFB8-E696-6270-9F9BE107E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45" y="271231"/>
            <a:ext cx="120711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85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6EF09-C81E-4C03-B007-732F6957A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22" y="505660"/>
            <a:ext cx="11341661" cy="890521"/>
          </a:xfrm>
        </p:spPr>
        <p:txBody>
          <a:bodyPr>
            <a:noAutofit/>
          </a:bodyPr>
          <a:lstStyle/>
          <a:p>
            <a:pPr algn="l"/>
            <a:r>
              <a:rPr lang="cs-CZ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Zralost dítěte pro vstup do mateřské školy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AED6B5-B9BB-46C9-AEF4-E34917F29150}"/>
              </a:ext>
            </a:extLst>
          </p:cNvPr>
          <p:cNvSpPr txBox="1"/>
          <p:nvPr/>
        </p:nvSpPr>
        <p:spPr>
          <a:xfrm>
            <a:off x="247650" y="873917"/>
            <a:ext cx="11482233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Schopnost dítěte být chvíli samo (respektive bez maminky) a jeho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altLang="cs-CZ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aktivní chtění být s ostatními dětmi a nejen s maminkou či rodiči doma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altLang="cs-CZ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je nejzásadnějším ukazatelem zralosti pro vstup do MŠ.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altLang="cs-CZ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Cílem předškolního vzdělávání je výchova a vzdělávání, nikoliv „pouze“ péče o děti v době, kdy se o ně nemohou postarat rodiče či jiné osoby. Dítě přijaté k předškolnímu vzdělávání musí být způsobilé plnit požadavky, které jsou stanovené rámcovým a školním vzdělávacím programem.</a:t>
            </a: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09CEC2-29C4-4A3F-A7B4-B4696316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DC021B-52C6-46B8-9DFD-BC9448A4B8D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D1B3FF0-174D-1A8F-3524-FF9D9055B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190" y="455151"/>
            <a:ext cx="120711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24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6EF09-C81E-4C03-B007-732F6957A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22" y="505660"/>
            <a:ext cx="11341661" cy="890521"/>
          </a:xfrm>
        </p:spPr>
        <p:txBody>
          <a:bodyPr>
            <a:noAutofit/>
          </a:bodyPr>
          <a:lstStyle/>
          <a:p>
            <a:pPr algn="l"/>
            <a:r>
              <a:rPr lang="cs-CZ" sz="2800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by Vaše děti měly zvládnout před nástupem do mateřské školy: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AED6B5-B9BB-46C9-AEF4-E34917F29150}"/>
              </a:ext>
            </a:extLst>
          </p:cNvPr>
          <p:cNvSpPr txBox="1"/>
          <p:nvPr/>
        </p:nvSpPr>
        <p:spPr>
          <a:xfrm>
            <a:off x="462117" y="609128"/>
            <a:ext cx="11029826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srozumitelně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vyjádřit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své potřeby a přání, s dohledem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splnit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jednoduchý úkol;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umět plnit pokyny dospělého a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respektovat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pravidla společného soužití;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zvládat zdvořilostní návyky – zdravení, prosba o pomoc, poděkování,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neubližovat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si navzájem;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chcete-li usnadnit dítěti vstup do školky,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dodržujte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doma pravidelný denní režim;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zaměřte se na zvládnutí hygienických návyků, dítě by mělo udržovat osobní čistotu -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zvykat si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samostatně používat toaletní papír, učit se splachovat, samostatně jíst lžící, pít z hrnečku, správně používat kapesník,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učit se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správně umýt a utřít ruce a ústa;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zvykejte své děti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poznávat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si oblečení a ukládat je na určené místo, učte je udržovat ve svých věcech pořádek,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pomáhejte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jim zvládnout samostatnost v oblékání a obouvání ještě před nástupem do školky;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buďte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důslední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ve výchově svých dětí a respektujte jejich vývojové předpoklady,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vymezujte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hranice chování a jednání,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komunikujte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naslouchejte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svému dítěti, učte dítě, že zdravá míra sebeovládání a ohleduplnosti usnadňuje (a zkrášluje) život.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09CEC2-29C4-4A3F-A7B4-B4696316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DC021B-52C6-46B8-9DFD-BC9448A4B8D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DFBBEA-99DF-91DF-B4AA-07FE9E65D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190" y="512011"/>
            <a:ext cx="120711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27909"/>
      </p:ext>
    </p:extLst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AnalogousFromLightSeedLeftStep">
      <a:dk1>
        <a:srgbClr val="000000"/>
      </a:dk1>
      <a:lt1>
        <a:srgbClr val="FFFFFF"/>
      </a:lt1>
      <a:dk2>
        <a:srgbClr val="3B213A"/>
      </a:dk2>
      <a:lt2>
        <a:srgbClr val="E3E2E8"/>
      </a:lt2>
      <a:accent1>
        <a:srgbClr val="93A94E"/>
      </a:accent1>
      <a:accent2>
        <a:srgbClr val="B6A03C"/>
      </a:accent2>
      <a:accent3>
        <a:srgbClr val="EA8946"/>
      </a:accent3>
      <a:accent4>
        <a:srgbClr val="EB4E4F"/>
      </a:accent4>
      <a:accent5>
        <a:srgbClr val="EE6EA5"/>
      </a:accent5>
      <a:accent6>
        <a:srgbClr val="EB4ED2"/>
      </a:accent6>
      <a:hlink>
        <a:srgbClr val="7A69AE"/>
      </a:hlink>
      <a:folHlink>
        <a:srgbClr val="7F7F7F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ppt/theme/theme2.xml><?xml version="1.0" encoding="utf-8"?>
<a:theme xmlns:a="http://schemas.openxmlformats.org/drawingml/2006/main" name="Základ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430A3C1E05D4C4995AB9B92293077AE" ma:contentTypeVersion="16" ma:contentTypeDescription="Vytvoří nový dokument" ma:contentTypeScope="" ma:versionID="470bdc87bd6a6f812c75a7bb80d23887">
  <xsd:schema xmlns:xsd="http://www.w3.org/2001/XMLSchema" xmlns:xs="http://www.w3.org/2001/XMLSchema" xmlns:p="http://schemas.microsoft.com/office/2006/metadata/properties" xmlns:ns2="b306e4db-b547-4834-8ad0-21430425fbec" xmlns:ns3="eabd8c92-24c2-46e3-a9b0-75d5fca422dd" targetNamespace="http://schemas.microsoft.com/office/2006/metadata/properties" ma:root="true" ma:fieldsID="ca06bdc217afde49aac0a6822b410de9" ns2:_="" ns3:_="">
    <xsd:import namespace="b306e4db-b547-4834-8ad0-21430425fbec"/>
    <xsd:import namespace="eabd8c92-24c2-46e3-a9b0-75d5fca422d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6e4db-b547-4834-8ad0-21430425fb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6ea4c1f-4d33-4a2a-a394-964cbd183487}" ma:internalName="TaxCatchAll" ma:showField="CatchAllData" ma:web="b306e4db-b547-4834-8ad0-21430425fb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bd8c92-24c2-46e3-a9b0-75d5fca422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7dd771ea-ce7f-493b-b100-58a098f886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bd8c92-24c2-46e3-a9b0-75d5fca422dd">
      <Terms xmlns="http://schemas.microsoft.com/office/infopath/2007/PartnerControls"/>
    </lcf76f155ced4ddcb4097134ff3c332f>
    <TaxCatchAll xmlns="b306e4db-b547-4834-8ad0-21430425fbe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C9C458-E143-42CD-BAE4-A465F888F4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06e4db-b547-4834-8ad0-21430425fbec"/>
    <ds:schemaRef ds:uri="eabd8c92-24c2-46e3-a9b0-75d5fca422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1F0896-78F2-4D50-978C-D9BF64FDEF7C}">
  <ds:schemaRefs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eabd8c92-24c2-46e3-a9b0-75d5fca422dd"/>
    <ds:schemaRef ds:uri="b306e4db-b547-4834-8ad0-21430425fbe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D6BA34C-D732-4B57-AA54-2525D33084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1136</Words>
  <Application>Microsoft Office PowerPoint</Application>
  <PresentationFormat>Širokoúhlá obrazovka</PresentationFormat>
  <Paragraphs>136</Paragraphs>
  <Slides>12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Arial</vt:lpstr>
      <vt:lpstr>Calibri</vt:lpstr>
      <vt:lpstr>Corbel</vt:lpstr>
      <vt:lpstr>Grandview</vt:lpstr>
      <vt:lpstr>Grandview Display</vt:lpstr>
      <vt:lpstr>Times New Roman</vt:lpstr>
      <vt:lpstr>CitationVTI</vt:lpstr>
      <vt:lpstr>Základ</vt:lpstr>
      <vt:lpstr>Prezentace aplikace PowerPoint</vt:lpstr>
      <vt:lpstr>Platná legislativa při rozhodování ředitele školy</vt:lpstr>
      <vt:lpstr>Prováděcí právní předpisy týkající se přijímacího řízení do škol</vt:lpstr>
      <vt:lpstr>Přijímací řízení do MŠ</vt:lpstr>
      <vt:lpstr>Předškolní vzdělávání (§ 34 ŠZ)</vt:lpstr>
      <vt:lpstr>Prezentace aplikace PowerPoint</vt:lpstr>
      <vt:lpstr>ADAPTACE</vt:lpstr>
      <vt:lpstr>Zralost dítěte pro vstup do mateřské školy</vt:lpstr>
      <vt:lpstr>Co by Vaše děti měly zvládnout před nástupem do mateřské školy:</vt:lpstr>
      <vt:lpstr>Jak to u nás chodí</vt:lpstr>
      <vt:lpstr>Nyní je čas na Vaše dotazy</vt:lpstr>
      <vt:lpstr>Kontakty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Beseda pro rodiče předškolních dětí</dc:title>
  <dc:creator>Helena Kloudová</dc:creator>
  <cp:lastModifiedBy>Tetčice MŠ</cp:lastModifiedBy>
  <cp:revision>9</cp:revision>
  <cp:lastPrinted>2023-03-30T09:22:02Z</cp:lastPrinted>
  <dcterms:created xsi:type="dcterms:W3CDTF">2023-02-15T13:51:14Z</dcterms:created>
  <dcterms:modified xsi:type="dcterms:W3CDTF">2025-12-15T10:11:30Z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0x010100B430A3C1E05D4C4995AB9B92293077AE</vt:lpwstr>
  </property>
  <property fmtid="{D5CDD505-2E9C-101B-9397-08002B2CF9AE}" pid="3" name="MediaServiceImageTags">
    <vt:lpwstr/>
  </property>
</Properties>
</file>